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302" r:id="rId13"/>
    <p:sldId id="303" r:id="rId14"/>
    <p:sldId id="304" r:id="rId15"/>
    <p:sldId id="296" r:id="rId16"/>
    <p:sldId id="297" r:id="rId17"/>
    <p:sldId id="256" r:id="rId18"/>
    <p:sldId id="299" r:id="rId19"/>
    <p:sldId id="301" r:id="rId20"/>
    <p:sldId id="262" r:id="rId21"/>
    <p:sldId id="260" r:id="rId22"/>
    <p:sldId id="268" r:id="rId23"/>
    <p:sldId id="263" r:id="rId24"/>
    <p:sldId id="264" r:id="rId25"/>
    <p:sldId id="265" r:id="rId26"/>
    <p:sldId id="266" r:id="rId27"/>
    <p:sldId id="267" r:id="rId28"/>
    <p:sldId id="305" r:id="rId29"/>
    <p:sldId id="306" r:id="rId30"/>
    <p:sldId id="269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6676AD4-656B-4C32-BF9B-1A4805F25630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F9E91FB-32C4-487B-A3DC-B154C8422959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53248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6AD4-656B-4C32-BF9B-1A4805F25630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91FB-32C4-487B-A3DC-B154C8422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875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6AD4-656B-4C32-BF9B-1A4805F25630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91FB-32C4-487B-A3DC-B154C8422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606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6AD4-656B-4C32-BF9B-1A4805F25630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91FB-32C4-487B-A3DC-B154C842295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5278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6AD4-656B-4C32-BF9B-1A4805F25630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91FB-32C4-487B-A3DC-B154C8422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332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6AD4-656B-4C32-BF9B-1A4805F25630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91FB-32C4-487B-A3DC-B154C8422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3841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6AD4-656B-4C32-BF9B-1A4805F25630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91FB-32C4-487B-A3DC-B154C8422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4947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6AD4-656B-4C32-BF9B-1A4805F25630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91FB-32C4-487B-A3DC-B154C8422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062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6AD4-656B-4C32-BF9B-1A4805F25630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91FB-32C4-487B-A3DC-B154C8422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47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6AD4-656B-4C32-BF9B-1A4805F25630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91FB-32C4-487B-A3DC-B154C8422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166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6AD4-656B-4C32-BF9B-1A4805F25630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91FB-32C4-487B-A3DC-B154C8422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6AD4-656B-4C32-BF9B-1A4805F25630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91FB-32C4-487B-A3DC-B154C8422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20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6AD4-656B-4C32-BF9B-1A4805F25630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91FB-32C4-487B-A3DC-B154C8422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954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6AD4-656B-4C32-BF9B-1A4805F25630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91FB-32C4-487B-A3DC-B154C8422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627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6AD4-656B-4C32-BF9B-1A4805F25630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91FB-32C4-487B-A3DC-B154C8422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884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6AD4-656B-4C32-BF9B-1A4805F25630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91FB-32C4-487B-A3DC-B154C8422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748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6AD4-656B-4C32-BF9B-1A4805F25630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91FB-32C4-487B-A3DC-B154C8422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994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6676AD4-656B-4C32-BF9B-1A4805F25630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F9E91FB-32C4-487B-A3DC-B154C8422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329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383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434" y="510987"/>
            <a:ext cx="4840941" cy="48409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15951" y="887121"/>
            <a:ext cx="47333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We have</a:t>
            </a:r>
          </a:p>
          <a:p>
            <a:r>
              <a:rPr lang="en-US" sz="7200" dirty="0" smtClean="0"/>
              <a:t>A variety</a:t>
            </a:r>
          </a:p>
          <a:p>
            <a:r>
              <a:rPr lang="en-US" sz="7200" dirty="0" smtClean="0"/>
              <a:t>of materials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60130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 – We don’t use all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Approximately 40%-50% of Juice boxes were placed in the Correct Recycling Container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80379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Opportunities to </a:t>
            </a:r>
            <a:r>
              <a:rPr lang="en-US" u="sng" dirty="0" smtClean="0"/>
              <a:t>Reduce</a:t>
            </a:r>
            <a:r>
              <a:rPr lang="en-US" dirty="0" smtClean="0"/>
              <a:t> waste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 smtClean="0">
                <a:latin typeface="Arial Black" panose="020B0A04020102020204" pitchFamily="34" charset="0"/>
              </a:rPr>
              <a:t>?   ?   ?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86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Opportunities to </a:t>
            </a:r>
            <a:r>
              <a:rPr lang="en-US" u="sng" dirty="0" err="1" smtClean="0"/>
              <a:t>ReCYCLE</a:t>
            </a:r>
            <a:r>
              <a:rPr lang="en-US" dirty="0" smtClean="0"/>
              <a:t> waste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 smtClean="0">
                <a:latin typeface="Arial Black" panose="020B0A04020102020204" pitchFamily="34" charset="0"/>
              </a:rPr>
              <a:t>???</a:t>
            </a:r>
            <a:endParaRPr lang="en-US" sz="9600" dirty="0">
              <a:latin typeface="Arial Black" panose="020B0A040201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69" y="2544130"/>
            <a:ext cx="3147083" cy="23505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9502" y="2241421"/>
            <a:ext cx="2111005" cy="2814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61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Opportunities to </a:t>
            </a:r>
            <a:r>
              <a:rPr lang="en-US" u="sng" dirty="0" err="1" smtClean="0"/>
              <a:t>RePURpose</a:t>
            </a:r>
            <a:r>
              <a:rPr lang="en-US" dirty="0" smtClean="0"/>
              <a:t> waste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 smtClean="0">
                <a:latin typeface="Arial Black" panose="020B0A04020102020204" pitchFamily="34" charset="0"/>
              </a:rPr>
              <a:t>???</a:t>
            </a:r>
            <a:endParaRPr lang="en-US" sz="9600" dirty="0">
              <a:latin typeface="Arial Black" panose="020B0A040201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9779" y="1936376"/>
            <a:ext cx="2460728" cy="32945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83" y="2176181"/>
            <a:ext cx="3768732" cy="281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43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58906" y="516984"/>
            <a:ext cx="10394707" cy="483494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7200" dirty="0" smtClean="0">
                <a:latin typeface="Arial Black" panose="020B0A04020102020204" pitchFamily="34" charset="0"/>
              </a:rPr>
              <a:t>Find </a:t>
            </a:r>
          </a:p>
          <a:p>
            <a:pPr marL="0" indent="0" algn="ctr">
              <a:buNone/>
            </a:pPr>
            <a:endParaRPr lang="en-US" sz="1700" dirty="0" smtClean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en-US" sz="7200" dirty="0" smtClean="0">
                <a:latin typeface="Arial Black" panose="020B0A04020102020204" pitchFamily="34" charset="0"/>
              </a:rPr>
              <a:t>THE </a:t>
            </a:r>
          </a:p>
          <a:p>
            <a:pPr marL="0" indent="0" algn="ctr">
              <a:buNone/>
            </a:pPr>
            <a:endParaRPr lang="en-US" sz="1700" dirty="0" smtClean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en-US" sz="7200" dirty="0" smtClean="0">
                <a:latin typeface="Arial Black" panose="020B0A04020102020204" pitchFamily="34" charset="0"/>
              </a:rPr>
              <a:t>Opportunities</a:t>
            </a:r>
            <a:endParaRPr lang="en-US" sz="72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80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175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Challenge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45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53035" y="1202784"/>
            <a:ext cx="10394707" cy="33111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800" dirty="0"/>
              <a:t>Be </a:t>
            </a:r>
            <a:r>
              <a:rPr lang="en-US" sz="8800" dirty="0" smtClean="0"/>
              <a:t>Global Citizens!!!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51598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Opportunity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6000" dirty="0"/>
              <a:t>In Science </a:t>
            </a:r>
            <a:r>
              <a:rPr lang="en-US" sz="6000" u="sng" dirty="0"/>
              <a:t>or</a:t>
            </a:r>
            <a:r>
              <a:rPr lang="en-US" sz="6000" dirty="0"/>
              <a:t> Social </a:t>
            </a:r>
            <a:r>
              <a:rPr lang="en-US" sz="6000" dirty="0" err="1"/>
              <a:t>StUDIES</a:t>
            </a:r>
            <a:endParaRPr lang="en-US" sz="6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68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RMS Survey Results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RMS Global Goals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57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 Global - Demonstrate</a:t>
            </a:r>
            <a:r>
              <a:rPr lang="en-US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381406"/>
            <a:ext cx="10797988" cy="2661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6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lang="en-US" sz="4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sz="4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understanding of the </a:t>
            </a:r>
            <a:r>
              <a:rPr lang="en-US" sz="4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“Global Goals”</a:t>
            </a:r>
          </a:p>
          <a:p>
            <a:pPr marL="514350" marR="0" lvl="0" indent="-5143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ability to c</a:t>
            </a:r>
            <a:r>
              <a:rPr lang="en-US" sz="4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reate/design </a:t>
            </a:r>
            <a:r>
              <a:rPr lang="en-US" sz="4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sz="4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idea/product</a:t>
            </a:r>
            <a:endParaRPr lang="en-US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17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Focus Question</a:t>
            </a:r>
            <a:r>
              <a:rPr lang="en-US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1" y="1565855"/>
            <a:ext cx="10394707" cy="3311189"/>
          </a:xfrm>
        </p:spPr>
        <p:txBody>
          <a:bodyPr/>
          <a:lstStyle/>
          <a:p>
            <a:pPr marL="0" indent="0">
              <a:lnSpc>
                <a:spcPct val="107000"/>
              </a:lnSpc>
              <a:buNone/>
            </a:pPr>
            <a:r>
              <a:rPr lang="en-US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None/>
            </a:pPr>
            <a:r>
              <a:rPr lang="en-US" sz="3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“As a school, how can we </a:t>
            </a:r>
            <a:r>
              <a:rPr lang="en-US" sz="3600" u="sng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repurpose</a:t>
            </a:r>
            <a:r>
              <a:rPr lang="en-US" sz="3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recyclable materials to create </a:t>
            </a:r>
            <a:r>
              <a:rPr lang="en-US" sz="3600" u="sng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products/activities</a:t>
            </a:r>
            <a:r>
              <a:rPr lang="en-US" sz="3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the RMS community?” </a:t>
            </a:r>
            <a:endParaRPr lang="en-US" sz="36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0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923" y="276691"/>
            <a:ext cx="8840434" cy="5363323"/>
          </a:xfrm>
          <a:prstGeom prst="rect">
            <a:avLst/>
          </a:prstGeom>
        </p:spPr>
      </p:pic>
      <p:sp>
        <p:nvSpPr>
          <p:cNvPr id="5" name="Up Arrow 4"/>
          <p:cNvSpPr/>
          <p:nvPr/>
        </p:nvSpPr>
        <p:spPr>
          <a:xfrm rot="13161766">
            <a:off x="9003529" y="513161"/>
            <a:ext cx="430306" cy="260411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 rot="13161766">
            <a:off x="10273762" y="766583"/>
            <a:ext cx="430306" cy="24521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 rot="13161766">
            <a:off x="3185448" y="1778642"/>
            <a:ext cx="430306" cy="294339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Up Arrow 7"/>
          <p:cNvSpPr/>
          <p:nvPr/>
        </p:nvSpPr>
        <p:spPr>
          <a:xfrm rot="13161766">
            <a:off x="6032217" y="1910590"/>
            <a:ext cx="430306" cy="271872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46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Our Global </a:t>
            </a:r>
            <a:r>
              <a:rPr lang="en-US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Goals:</a:t>
            </a:r>
            <a:r>
              <a:rPr lang="en-US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84094" y="1690688"/>
            <a:ext cx="10627659" cy="3352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</a:pPr>
            <a:r>
              <a:rPr lang="en-US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#11 – Sustainable Cities and Communities</a:t>
            </a:r>
          </a:p>
          <a:p>
            <a:pPr indent="449580">
              <a:lnSpc>
                <a:spcPct val="107000"/>
              </a:lnSpc>
            </a:pPr>
            <a:endParaRPr lang="en-US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</a:pP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#12 - Responsible consumption and production</a:t>
            </a:r>
          </a:p>
          <a:p>
            <a:pPr indent="449580">
              <a:lnSpc>
                <a:spcPct val="107000"/>
              </a:lnSpc>
            </a:pPr>
            <a:endParaRPr lang="en-US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</a:pP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#13 - Climate Action</a:t>
            </a:r>
          </a:p>
          <a:p>
            <a:pPr indent="449580">
              <a:lnSpc>
                <a:spcPct val="107000"/>
              </a:lnSpc>
            </a:pPr>
            <a:endParaRPr lang="en-US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</a:pP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#15 - Life on Land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05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Materials:</a:t>
            </a:r>
            <a:r>
              <a:rPr lang="en-US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84094" y="1690688"/>
            <a:ext cx="10627659" cy="37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5025" y="981263"/>
            <a:ext cx="10627658" cy="3945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sz="5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Students will </a:t>
            </a:r>
            <a:r>
              <a:rPr lang="en-US" sz="5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supply</a:t>
            </a:r>
          </a:p>
          <a:p>
            <a:pPr>
              <a:lnSpc>
                <a:spcPct val="107000"/>
              </a:lnSpc>
            </a:pPr>
            <a:r>
              <a:rPr lang="en-US" sz="5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their </a:t>
            </a:r>
            <a:r>
              <a:rPr lang="en-US" sz="5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own </a:t>
            </a:r>
            <a:endParaRPr lang="en-US" sz="5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sz="5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recyclable/repurposed </a:t>
            </a:r>
          </a:p>
          <a:p>
            <a:pPr>
              <a:lnSpc>
                <a:spcPct val="107000"/>
              </a:lnSpc>
            </a:pPr>
            <a:r>
              <a:rPr lang="en-US" sz="5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5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aterials from home.</a:t>
            </a:r>
            <a:endParaRPr lang="en-US" sz="5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314" y="475598"/>
            <a:ext cx="4213076" cy="421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75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Were we successful?</a:t>
            </a:r>
            <a:r>
              <a:rPr lang="en-US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84094" y="1690688"/>
            <a:ext cx="10627659" cy="37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4095" y="1027906"/>
            <a:ext cx="11107270" cy="4867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3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 </a:t>
            </a:r>
            <a:r>
              <a:rPr lang="en-US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rubric 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your Science/SS Teacher provides</a:t>
            </a:r>
            <a:endParaRPr lang="en-US" sz="3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endParaRPr lang="en-US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nly </a:t>
            </a:r>
            <a:r>
              <a:rPr lang="en-US" sz="3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 project </a:t>
            </a:r>
            <a:r>
              <a:rPr lang="en-US" sz="3600" u="sng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sz="3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selected from each class</a:t>
            </a:r>
            <a:endParaRPr lang="en-US" sz="3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endParaRPr lang="en-US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Build selected </a:t>
            </a:r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 your </a:t>
            </a:r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idea/design judged 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the Official Judges</a:t>
            </a:r>
            <a:endParaRPr lang="en-US" sz="3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77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Products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84094" y="1690688"/>
            <a:ext cx="10627659" cy="981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</a:pP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2047" y="1485479"/>
            <a:ext cx="11120718" cy="3583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Each student or pair of students will create a product detailing their </a:t>
            </a:r>
            <a:r>
              <a:rPr lang="en-US" sz="3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3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idea</a:t>
            </a: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 Science or SS class.</a:t>
            </a:r>
            <a:endParaRPr lang="en-US" sz="3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Each student or pair of students will </a:t>
            </a:r>
            <a:r>
              <a:rPr lang="en-US" sz="3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their project idea to their class</a:t>
            </a: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</a:pPr>
            <a:endParaRPr lang="en-US" sz="16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Selected students will </a:t>
            </a:r>
            <a:r>
              <a:rPr lang="en-US" sz="3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build</a:t>
            </a: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3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present</a:t>
            </a: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to judges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3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72353"/>
            <a:ext cx="10515600" cy="1018335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 prepared to:</a:t>
            </a:r>
            <a:r>
              <a:rPr lang="en-US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84094" y="1690688"/>
            <a:ext cx="10627659" cy="981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</a:pP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4094" y="1440427"/>
            <a:ext cx="10869706" cy="2710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 </a:t>
            </a:r>
            <a:r>
              <a:rPr lang="en-US" sz="3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used and </a:t>
            </a: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</a:p>
          <a:p>
            <a:pPr>
              <a:lnSpc>
                <a:spcPct val="107000"/>
              </a:lnSpc>
            </a:pPr>
            <a:endParaRPr lang="en-US" sz="14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endParaRPr lang="en-US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Explain how </a:t>
            </a: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idea/product </a:t>
            </a:r>
            <a:r>
              <a:rPr lang="en-US" sz="3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supports</a:t>
            </a: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“</a:t>
            </a:r>
            <a:r>
              <a:rPr lang="en-US" sz="3600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Global Goals</a:t>
            </a: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pPr>
              <a:lnSpc>
                <a:spcPct val="107000"/>
              </a:lnSpc>
            </a:pP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endParaRPr lang="en-US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Explain h</a:t>
            </a: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ow </a:t>
            </a: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product </a:t>
            </a:r>
            <a:r>
              <a:rPr lang="en-US" sz="3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fits</a:t>
            </a: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with the </a:t>
            </a:r>
            <a:r>
              <a:rPr lang="en-US" sz="3600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focus question</a:t>
            </a:r>
            <a:endParaRPr lang="en-US" sz="3600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36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53035" y="1202784"/>
            <a:ext cx="10394707" cy="33111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800" dirty="0"/>
              <a:t>Be </a:t>
            </a:r>
            <a:r>
              <a:rPr lang="en-US" sz="8800" dirty="0" smtClean="0"/>
              <a:t>Global Citizens!!!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327640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51329" y="1999130"/>
            <a:ext cx="10865223" cy="33111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Please, stay seated </a:t>
            </a:r>
          </a:p>
          <a:p>
            <a:pPr marL="0" indent="0">
              <a:buNone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until your teacher </a:t>
            </a:r>
          </a:p>
          <a:p>
            <a:pPr marL="0" indent="0">
              <a:buNone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asks you to return to classroom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07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52" y="658906"/>
            <a:ext cx="3027332" cy="40531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706" y="658906"/>
            <a:ext cx="3027332" cy="40531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060" y="601226"/>
            <a:ext cx="3113495" cy="416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76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720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425" y="376518"/>
            <a:ext cx="5923149" cy="44240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6140" y="1021977"/>
            <a:ext cx="36844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What do we know?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62624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118893" y="1122807"/>
            <a:ext cx="5692542" cy="33681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1" y="2806887"/>
            <a:ext cx="344244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432 Students</a:t>
            </a:r>
          </a:p>
          <a:p>
            <a:endParaRPr lang="en-US" sz="2400" dirty="0"/>
          </a:p>
          <a:p>
            <a:r>
              <a:rPr lang="en-US" sz="4400" dirty="0" smtClean="0"/>
              <a:t>Responded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08294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9965" y="2270542"/>
            <a:ext cx="42492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Juice Boxes</a:t>
            </a:r>
          </a:p>
          <a:p>
            <a:endParaRPr lang="en-US" sz="2400" dirty="0"/>
          </a:p>
          <a:p>
            <a:r>
              <a:rPr lang="en-US" sz="4400" dirty="0" smtClean="0"/>
              <a:t>50% of Students</a:t>
            </a:r>
            <a:endParaRPr lang="en-US" sz="4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921625" y="860611"/>
            <a:ext cx="6454587" cy="365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96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4813" y="2806887"/>
            <a:ext cx="39534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Milk Cartons</a:t>
            </a:r>
          </a:p>
          <a:p>
            <a:endParaRPr lang="en-US" sz="2400" dirty="0"/>
          </a:p>
          <a:p>
            <a:r>
              <a:rPr lang="en-US" sz="4400" dirty="0" smtClean="0"/>
              <a:t>40% of Students</a:t>
            </a:r>
            <a:endParaRPr lang="en-US" sz="4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939989" y="170750"/>
            <a:ext cx="7390907" cy="3712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69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9965" y="2766546"/>
            <a:ext cx="396688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Slushie</a:t>
            </a:r>
            <a:r>
              <a:rPr lang="en-US" sz="4400" dirty="0" smtClean="0"/>
              <a:t> Cups</a:t>
            </a:r>
          </a:p>
          <a:p>
            <a:endParaRPr lang="en-US" sz="2400" dirty="0"/>
          </a:p>
          <a:p>
            <a:r>
              <a:rPr lang="en-US" sz="4400" dirty="0" smtClean="0"/>
              <a:t>40% of Students</a:t>
            </a:r>
            <a:endParaRPr lang="en-US" sz="4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30956" y="587601"/>
            <a:ext cx="6656997" cy="3802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08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5835" y="2806887"/>
            <a:ext cx="383241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Cans</a:t>
            </a:r>
          </a:p>
          <a:p>
            <a:endParaRPr lang="en-US" sz="2400" dirty="0"/>
          </a:p>
          <a:p>
            <a:r>
              <a:rPr lang="en-US" sz="4400" dirty="0" smtClean="0"/>
              <a:t>15% of Students</a:t>
            </a:r>
            <a:endParaRPr lang="en-US" sz="4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128248" y="495591"/>
            <a:ext cx="7353833" cy="3847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10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91</TotalTime>
  <Words>253</Words>
  <Application>Microsoft Office PowerPoint</Application>
  <PresentationFormat>Widescreen</PresentationFormat>
  <Paragraphs>98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Arial Black</vt:lpstr>
      <vt:lpstr>Calibri</vt:lpstr>
      <vt:lpstr>Impact</vt:lpstr>
      <vt:lpstr>Times New Roman</vt:lpstr>
      <vt:lpstr>Main Event</vt:lpstr>
      <vt:lpstr>PowerPoint Presentation</vt:lpstr>
      <vt:lpstr>RMS Survey Results</vt:lpstr>
      <vt:lpstr>PowerPoint Presentation</vt:lpstr>
      <vt:lpstr>PowerPoint Presentation</vt:lpstr>
      <vt:lpstr>Survey</vt:lpstr>
      <vt:lpstr>Survey</vt:lpstr>
      <vt:lpstr>Survey</vt:lpstr>
      <vt:lpstr>Survey</vt:lpstr>
      <vt:lpstr>Survey</vt:lpstr>
      <vt:lpstr>PowerPoint Presentation</vt:lpstr>
      <vt:lpstr>Fact – We don’t use all Materials</vt:lpstr>
      <vt:lpstr>Opportunities to Reduce waste</vt:lpstr>
      <vt:lpstr>Opportunities to ReCYCLE waste</vt:lpstr>
      <vt:lpstr>Opportunities to RePURpose waste</vt:lpstr>
      <vt:lpstr>PowerPoint Presentation</vt:lpstr>
      <vt:lpstr>PowerPoint Presentation</vt:lpstr>
      <vt:lpstr>The Challenge</vt:lpstr>
      <vt:lpstr>PowerPoint Presentation</vt:lpstr>
      <vt:lpstr>Your Opportunity</vt:lpstr>
      <vt:lpstr>Be Global - Demonstrate </vt:lpstr>
      <vt:lpstr>Focus Question </vt:lpstr>
      <vt:lpstr>PowerPoint Presentation</vt:lpstr>
      <vt:lpstr>Our Global Goals: </vt:lpstr>
      <vt:lpstr>Materials: </vt:lpstr>
      <vt:lpstr>Were we successful?:  </vt:lpstr>
      <vt:lpstr>Products: </vt:lpstr>
      <vt:lpstr>Be prepared to:  </vt:lpstr>
      <vt:lpstr>PowerPoint Presentation</vt:lpstr>
      <vt:lpstr>Thank you!</vt:lpstr>
      <vt:lpstr>PowerPoint Presentation</vt:lpstr>
    </vt:vector>
  </TitlesOfParts>
  <Company>Province of New Brunswick - Department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Terry, Sean J. (ASD-E)</dc:creator>
  <cp:lastModifiedBy>Terry, Sean J. (ASD-E)</cp:lastModifiedBy>
  <cp:revision>38</cp:revision>
  <dcterms:created xsi:type="dcterms:W3CDTF">2018-02-01T14:55:03Z</dcterms:created>
  <dcterms:modified xsi:type="dcterms:W3CDTF">2018-02-16T03:20:22Z</dcterms:modified>
</cp:coreProperties>
</file>